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66" r:id="rId8"/>
    <p:sldId id="261" r:id="rId9"/>
    <p:sldId id="265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7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0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9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7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3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4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5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95FA6-2174-6741-8A72-658768E628BE}" type="datetimeFigureOut">
              <a:t>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95FA6-2174-6741-8A72-658768E628BE}" type="datetimeFigureOut">
              <a:t>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615E-872C-654A-8A0A-DF4821CA02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jp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20974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Wireless Sensor Network and</a:t>
            </a:r>
            <a:br>
              <a:rPr lang="en-US"/>
            </a:br>
            <a:r>
              <a:rPr lang="en-US"/>
              <a:t>Internet Protocol Integration </a:t>
            </a:r>
            <a:br>
              <a:rPr lang="en-US"/>
            </a:br>
            <a:r>
              <a:rPr lang="en-US"/>
              <a:t>with COTS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9480"/>
            <a:ext cx="6400800" cy="126334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Sigit Basuki Wibowo</a:t>
            </a:r>
          </a:p>
          <a:p>
            <a:r>
              <a:rPr lang="en-US">
                <a:solidFill>
                  <a:srgbClr val="000000"/>
                </a:solidFill>
              </a:rPr>
              <a:t>Widyawan</a:t>
            </a:r>
          </a:p>
        </p:txBody>
      </p:sp>
    </p:spTree>
    <p:extLst>
      <p:ext uri="{BB962C8B-B14F-4D97-AF65-F5344CB8AC3E}">
        <p14:creationId xmlns:p14="http://schemas.microsoft.com/office/powerpoint/2010/main" val="347750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170"/>
            <a:ext cx="8229600" cy="4525963"/>
          </a:xfrm>
        </p:spPr>
        <p:txBody>
          <a:bodyPr/>
          <a:lstStyle/>
          <a:p>
            <a:r>
              <a:rPr lang="en-US"/>
              <a:t>Gateway method is the easy solution for integration WSN and IP</a:t>
            </a:r>
          </a:p>
          <a:p>
            <a:r>
              <a:rPr lang="en-US"/>
              <a:t>COTS device may increase flexibility for adding the service software and in the same time reduce the cost</a:t>
            </a:r>
          </a:p>
          <a:p>
            <a:r>
              <a:rPr lang="en-US"/>
              <a:t>COTS reduce installation cost for already installed WSN</a:t>
            </a:r>
          </a:p>
          <a:p>
            <a:r>
              <a:rPr lang="en-US"/>
              <a:t>Increase system interoperability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112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Next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345" y="1075580"/>
            <a:ext cx="8534400" cy="237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Add more WSN paltform (e.g. Zigbee, Crossbow)</a:t>
            </a:r>
          </a:p>
          <a:p>
            <a:r>
              <a:rPr lang="en-US"/>
              <a:t>Integrate with smart home system</a:t>
            </a:r>
          </a:p>
          <a:p>
            <a:r>
              <a:rPr lang="en-US"/>
              <a:t>Add more services in the gateway</a:t>
            </a:r>
          </a:p>
        </p:txBody>
      </p:sp>
      <p:pic>
        <p:nvPicPr>
          <p:cNvPr id="6" name="Picture 7" descr="Gambar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3" y="3548076"/>
            <a:ext cx="6267482" cy="29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04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29521" y="2812662"/>
            <a:ext cx="5880328" cy="968874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/>
                <a:cs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82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19"/>
            <a:ext cx="8229600" cy="2472492"/>
          </a:xfrm>
        </p:spPr>
        <p:txBody>
          <a:bodyPr/>
          <a:lstStyle/>
          <a:p>
            <a:r>
              <a:rPr lang="en-US"/>
              <a:t>Introduction</a:t>
            </a:r>
          </a:p>
          <a:p>
            <a:r>
              <a:rPr lang="en-US"/>
              <a:t>Wireless Sensor Network</a:t>
            </a:r>
          </a:p>
          <a:p>
            <a:r>
              <a:rPr lang="en-US"/>
              <a:t>Gateway Design and Development</a:t>
            </a:r>
          </a:p>
          <a:p>
            <a:r>
              <a:rPr lang="en-US"/>
              <a:t>Conclusion</a:t>
            </a:r>
          </a:p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Outline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1006" y="4307396"/>
            <a:ext cx="8229600" cy="2112277"/>
          </a:xfrm>
          <a:prstGeom prst="roundRect">
            <a:avLst>
              <a:gd name="adj" fmla="val 972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“Commercial, off-the-shelf (COTS) is a term for software or hardware, generally technology or computer products, that are ready-made and available for sale, lease, or license to the general public.”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nsor 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99" y="3782773"/>
            <a:ext cx="4993077" cy="289920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02825"/>
            <a:ext cx="8229600" cy="2886666"/>
          </a:xfrm>
        </p:spPr>
        <p:txBody>
          <a:bodyPr>
            <a:normAutofit/>
          </a:bodyPr>
          <a:lstStyle/>
          <a:p>
            <a:r>
              <a:rPr lang="en-US"/>
              <a:t>Consists of hundreds to thousands of nodes</a:t>
            </a:r>
          </a:p>
          <a:p>
            <a:r>
              <a:rPr lang="en-US"/>
              <a:t>Needs management and monitoring</a:t>
            </a:r>
          </a:p>
          <a:p>
            <a:r>
              <a:rPr lang="en-US"/>
              <a:t>Internet </a:t>
            </a:r>
            <a:r>
              <a:rPr lang="en-US">
                <a:sym typeface="Wingdings"/>
              </a:rPr>
              <a:t> Solution for global service</a:t>
            </a:r>
          </a:p>
          <a:p>
            <a:pPr lvl="1"/>
            <a:r>
              <a:rPr lang="en-US"/>
              <a:t>Proxy based architecture</a:t>
            </a:r>
          </a:p>
          <a:p>
            <a:pPr lvl="1"/>
            <a:r>
              <a:rPr lang="en-US"/>
              <a:t>Sensor node IP stack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Wireless Sensor Network</a:t>
            </a:r>
          </a:p>
        </p:txBody>
      </p:sp>
    </p:spTree>
    <p:extLst>
      <p:ext uri="{BB962C8B-B14F-4D97-AF65-F5344CB8AC3E}">
        <p14:creationId xmlns:p14="http://schemas.microsoft.com/office/powerpoint/2010/main" val="3893132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WSN and IP Integration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1077" y="1594637"/>
            <a:ext cx="7523656" cy="3600167"/>
            <a:chOff x="469363" y="2640578"/>
            <a:chExt cx="7523656" cy="3600167"/>
          </a:xfrm>
        </p:grpSpPr>
        <p:grpSp>
          <p:nvGrpSpPr>
            <p:cNvPr id="19" name="Group 18"/>
            <p:cNvGrpSpPr/>
            <p:nvPr/>
          </p:nvGrpSpPr>
          <p:grpSpPr>
            <a:xfrm>
              <a:off x="469363" y="4827988"/>
              <a:ext cx="2112145" cy="1412757"/>
              <a:chOff x="704048" y="4123882"/>
              <a:chExt cx="2112145" cy="141275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704048" y="4123882"/>
                <a:ext cx="2112145" cy="1412757"/>
              </a:xfrm>
              <a:prstGeom prst="roundRect">
                <a:avLst>
                  <a:gd name="adj" fmla="val 604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815032" y="4694473"/>
                <a:ext cx="1863112" cy="704629"/>
              </a:xfrm>
              <a:prstGeom prst="roundRect">
                <a:avLst>
                  <a:gd name="adj" fmla="val 1975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rgbClr val="000000"/>
                    </a:solidFill>
                  </a:rPr>
                  <a:t>Dedicated Protocol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256243" y="4123882"/>
                <a:ext cx="924927" cy="5246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rgbClr val="000000"/>
                    </a:solidFill>
                  </a:rPr>
                  <a:t>WSN</a:t>
                </a:r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3086717" y="2664521"/>
              <a:ext cx="2172936" cy="3576224"/>
            </a:xfrm>
            <a:prstGeom prst="roundRect">
              <a:avLst>
                <a:gd name="adj" fmla="val 604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17318" y="3161526"/>
              <a:ext cx="1863112" cy="704629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TCP/IP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231429" y="4261104"/>
              <a:ext cx="1863112" cy="704629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Network Transformation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40766" y="5370444"/>
              <a:ext cx="1863112" cy="704629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Dedicated Protocol</a:t>
              </a: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3970426" y="3866155"/>
              <a:ext cx="451555" cy="383355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65120" y="2640578"/>
              <a:ext cx="1938758" cy="5246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Gateway</a:t>
              </a:r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3970426" y="4965733"/>
              <a:ext cx="451555" cy="383355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-Down Arrow 16"/>
            <p:cNvSpPr/>
            <p:nvPr/>
          </p:nvSpPr>
          <p:spPr>
            <a:xfrm rot="16200000">
              <a:off x="2597589" y="5479821"/>
              <a:ext cx="451555" cy="483717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5729021" y="2664521"/>
              <a:ext cx="2263998" cy="1364111"/>
            </a:xfrm>
            <a:prstGeom prst="cloud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1" name="Up-Down Arrow 20"/>
            <p:cNvSpPr/>
            <p:nvPr/>
          </p:nvSpPr>
          <p:spPr>
            <a:xfrm rot="16200000">
              <a:off x="5275734" y="3149115"/>
              <a:ext cx="451555" cy="483717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6649117" y="4028632"/>
              <a:ext cx="451555" cy="383355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Visualization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879" y="4411987"/>
              <a:ext cx="1843595" cy="1508912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2594121" y="5544701"/>
            <a:ext cx="3544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Proxy-based architecture approach</a:t>
            </a:r>
          </a:p>
        </p:txBody>
      </p:sp>
    </p:spTree>
    <p:extLst>
      <p:ext uri="{BB962C8B-B14F-4D97-AF65-F5344CB8AC3E}">
        <p14:creationId xmlns:p14="http://schemas.microsoft.com/office/powerpoint/2010/main" val="131252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WSN and IP Integration (Cont.)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43620" y="1934181"/>
            <a:ext cx="7422739" cy="3432480"/>
            <a:chOff x="732636" y="2151316"/>
            <a:chExt cx="7422739" cy="3432480"/>
          </a:xfrm>
        </p:grpSpPr>
        <p:sp>
          <p:nvSpPr>
            <p:cNvPr id="5" name="Cloud 4"/>
            <p:cNvSpPr/>
            <p:nvPr/>
          </p:nvSpPr>
          <p:spPr>
            <a:xfrm>
              <a:off x="5891377" y="2151316"/>
              <a:ext cx="2263998" cy="1364111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Internet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32636" y="2151316"/>
              <a:ext cx="2112145" cy="1412757"/>
              <a:chOff x="705573" y="2662128"/>
              <a:chExt cx="2112145" cy="141275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05573" y="2662128"/>
                <a:ext cx="2112145" cy="1412757"/>
              </a:xfrm>
              <a:prstGeom prst="roundRect">
                <a:avLst>
                  <a:gd name="adj" fmla="val 604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816557" y="3232719"/>
                <a:ext cx="1863112" cy="704629"/>
              </a:xfrm>
              <a:prstGeom prst="roundRect">
                <a:avLst>
                  <a:gd name="adj" fmla="val 19756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>
                    <a:solidFill>
                      <a:srgbClr val="000000"/>
                    </a:solidFill>
                  </a:rPr>
                  <a:t>IP Based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57768" y="2662128"/>
                <a:ext cx="924927" cy="52461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rgbClr val="000000"/>
                    </a:solidFill>
                  </a:rPr>
                  <a:t>WSN</a:t>
                </a:r>
              </a:p>
            </p:txBody>
          </p:sp>
        </p:grpSp>
        <p:pic>
          <p:nvPicPr>
            <p:cNvPr id="10" name="Picture 9" descr="Visualization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065" y="4074884"/>
              <a:ext cx="1843595" cy="1508912"/>
            </a:xfrm>
            <a:prstGeom prst="rect">
              <a:avLst/>
            </a:prstGeom>
          </p:spPr>
        </p:pic>
        <p:sp>
          <p:nvSpPr>
            <p:cNvPr id="12" name="Up-Down Arrow 11"/>
            <p:cNvSpPr/>
            <p:nvPr/>
          </p:nvSpPr>
          <p:spPr>
            <a:xfrm>
              <a:off x="6797598" y="3564073"/>
              <a:ext cx="451555" cy="510811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313168" y="2522776"/>
              <a:ext cx="2112145" cy="653437"/>
            </a:xfrm>
            <a:prstGeom prst="roundRect">
              <a:avLst>
                <a:gd name="adj" fmla="val 604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06437" y="2566922"/>
              <a:ext cx="1753217" cy="52461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0000"/>
                  </a:solidFill>
                </a:rPr>
                <a:t>Sink Node</a:t>
              </a:r>
            </a:p>
          </p:txBody>
        </p:sp>
        <p:sp>
          <p:nvSpPr>
            <p:cNvPr id="17" name="Up-Down Arrow 16"/>
            <p:cNvSpPr/>
            <p:nvPr/>
          </p:nvSpPr>
          <p:spPr>
            <a:xfrm rot="16200000">
              <a:off x="2845532" y="2623904"/>
              <a:ext cx="451555" cy="483717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 rot="16200000">
              <a:off x="5441394" y="2602390"/>
              <a:ext cx="451555" cy="483717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25008" y="4608992"/>
              <a:ext cx="37763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Sensor Node IP Stack based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66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tew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9" y="1164466"/>
            <a:ext cx="5405156" cy="294964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Internet Gateway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73279" y="4641881"/>
            <a:ext cx="5222994" cy="151989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/>
              <a:t>Based on COTS device</a:t>
            </a:r>
          </a:p>
          <a:p>
            <a:r>
              <a:rPr lang="en-US"/>
              <a:t>Low cost</a:t>
            </a:r>
          </a:p>
          <a:p>
            <a:r>
              <a:rPr lang="en-US"/>
              <a:t>Interoperability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87030" y="1242520"/>
            <a:ext cx="2938912" cy="4919257"/>
            <a:chOff x="816012" y="1283934"/>
            <a:chExt cx="2938912" cy="4919257"/>
          </a:xfrm>
        </p:grpSpPr>
        <p:sp>
          <p:nvSpPr>
            <p:cNvPr id="11" name="Rounded Rectangle 10"/>
            <p:cNvSpPr/>
            <p:nvPr/>
          </p:nvSpPr>
          <p:spPr>
            <a:xfrm>
              <a:off x="816012" y="1283934"/>
              <a:ext cx="2938912" cy="3589491"/>
            </a:xfrm>
            <a:prstGeom prst="roundRect">
              <a:avLst>
                <a:gd name="adj" fmla="val 416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54847" y="1858731"/>
              <a:ext cx="2649988" cy="522966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Web Interface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54847" y="2682694"/>
              <a:ext cx="2649988" cy="522966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Controller Apps.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954847" y="3467968"/>
              <a:ext cx="2649988" cy="522966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OpenWrt OS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54846" y="4241626"/>
              <a:ext cx="2649989" cy="522966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USB to Serial</a:t>
              </a:r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2066882" y="3976052"/>
              <a:ext cx="451555" cy="265574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-Down Arrow 16"/>
            <p:cNvSpPr/>
            <p:nvPr/>
          </p:nvSpPr>
          <p:spPr>
            <a:xfrm>
              <a:off x="2066882" y="3205660"/>
              <a:ext cx="451555" cy="265574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2066882" y="2381697"/>
              <a:ext cx="451555" cy="265574"/>
            </a:xfrm>
            <a:prstGeom prst="upDownArrow">
              <a:avLst>
                <a:gd name="adj1" fmla="val 37771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92893" y="1283934"/>
              <a:ext cx="1457984" cy="4261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Gateway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16012" y="5549754"/>
              <a:ext cx="2938912" cy="653437"/>
            </a:xfrm>
            <a:prstGeom prst="roundRect">
              <a:avLst>
                <a:gd name="adj" fmla="val 2294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234513" y="5660889"/>
              <a:ext cx="2092460" cy="4261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/>
            <a:p>
              <a:pPr algn="ctr"/>
              <a:r>
                <a:rPr lang="en-US" sz="2400" b="1">
                  <a:solidFill>
                    <a:srgbClr val="000000"/>
                  </a:solidFill>
                </a:rPr>
                <a:t>Sink Node</a:t>
              </a:r>
            </a:p>
          </p:txBody>
        </p:sp>
        <p:sp>
          <p:nvSpPr>
            <p:cNvPr id="22" name="Up-Down Arrow 21"/>
            <p:cNvSpPr/>
            <p:nvPr/>
          </p:nvSpPr>
          <p:spPr>
            <a:xfrm>
              <a:off x="1990002" y="4873424"/>
              <a:ext cx="605313" cy="676329"/>
            </a:xfrm>
            <a:prstGeom prst="upDownArrow">
              <a:avLst>
                <a:gd name="adj1" fmla="val 56016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56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Controller Application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7620" y="1421994"/>
            <a:ext cx="8604517" cy="4569700"/>
            <a:chOff x="290450" y="1297740"/>
            <a:chExt cx="8604517" cy="4569700"/>
          </a:xfrm>
        </p:grpSpPr>
        <p:sp>
          <p:nvSpPr>
            <p:cNvPr id="9" name="Rounded Rectangle 8"/>
            <p:cNvSpPr/>
            <p:nvPr/>
          </p:nvSpPr>
          <p:spPr>
            <a:xfrm>
              <a:off x="2995630" y="1297740"/>
              <a:ext cx="3078511" cy="4569700"/>
            </a:xfrm>
            <a:prstGeom prst="roundRect">
              <a:avLst>
                <a:gd name="adj" fmla="val 4163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195840" y="1963687"/>
              <a:ext cx="2649988" cy="522966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Open Serial Port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95840" y="2797256"/>
              <a:ext cx="2649988" cy="756707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Get current option of </a:t>
              </a:r>
            </a:p>
            <a:p>
              <a:pPr algn="ctr"/>
              <a:r>
                <a:rPr lang="en-US" b="1">
                  <a:solidFill>
                    <a:srgbClr val="000000"/>
                  </a:solidFill>
                </a:rPr>
                <a:t>Serial Port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95840" y="3864565"/>
              <a:ext cx="2649988" cy="756707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Modify the option of</a:t>
              </a:r>
            </a:p>
            <a:p>
              <a:pPr algn="ctr"/>
              <a:r>
                <a:rPr lang="en-US" b="1">
                  <a:solidFill>
                    <a:srgbClr val="000000"/>
                  </a:solidFill>
                </a:rPr>
                <a:t>Serial Port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182035" y="4923160"/>
              <a:ext cx="2649988" cy="756707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Save the option of</a:t>
              </a:r>
            </a:p>
            <a:p>
              <a:pPr algn="ctr"/>
              <a:r>
                <a:rPr lang="en-US" b="1">
                  <a:solidFill>
                    <a:srgbClr val="000000"/>
                  </a:solidFill>
                </a:rPr>
                <a:t>Serial Port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4327792" y="2431418"/>
              <a:ext cx="310601" cy="421074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4327792" y="3498727"/>
              <a:ext cx="310601" cy="421074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4327792" y="4565819"/>
              <a:ext cx="310601" cy="421074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78192" y="3081287"/>
              <a:ext cx="2116775" cy="756707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OpenWrt OS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0450" y="3080246"/>
              <a:ext cx="2001160" cy="756707"/>
            </a:xfrm>
            <a:prstGeom prst="roundRect">
              <a:avLst>
                <a:gd name="adj" fmla="val 19756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Web Interface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40778" y="1358018"/>
              <a:ext cx="2311780" cy="42619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Ins="108000" rtlCol="0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Controller Apps.</a:t>
              </a:r>
            </a:p>
          </p:txBody>
        </p:sp>
        <p:sp>
          <p:nvSpPr>
            <p:cNvPr id="17" name="Up-Down Arrow 16"/>
            <p:cNvSpPr/>
            <p:nvPr/>
          </p:nvSpPr>
          <p:spPr>
            <a:xfrm rot="16200000">
              <a:off x="6151336" y="3100692"/>
              <a:ext cx="549661" cy="704050"/>
            </a:xfrm>
            <a:prstGeom prst="upDownArrow">
              <a:avLst>
                <a:gd name="adj1" fmla="val 57865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-Down Arrow 17"/>
            <p:cNvSpPr/>
            <p:nvPr/>
          </p:nvSpPr>
          <p:spPr>
            <a:xfrm rot="16200000">
              <a:off x="2368775" y="3100692"/>
              <a:ext cx="549661" cy="704050"/>
            </a:xfrm>
            <a:prstGeom prst="upDownArrow">
              <a:avLst>
                <a:gd name="adj1" fmla="val 57865"/>
                <a:gd name="adj2" fmla="val 31656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294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20" y="3617103"/>
            <a:ext cx="3489757" cy="3009651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System Setup</a:t>
            </a:r>
          </a:p>
        </p:txBody>
      </p:sp>
      <p:pic>
        <p:nvPicPr>
          <p:cNvPr id="8" name="Picture 7" descr="Gambar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62" y="1425218"/>
            <a:ext cx="1748588" cy="1308999"/>
          </a:xfrm>
          <a:prstGeom prst="rect">
            <a:avLst/>
          </a:prstGeom>
        </p:spPr>
      </p:pic>
      <p:pic>
        <p:nvPicPr>
          <p:cNvPr id="9" name="Picture 8" descr="IQRF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73" y="1425218"/>
            <a:ext cx="2011181" cy="1127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7084" y="2775636"/>
            <a:ext cx="1908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IQRF Sensor Node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87080" y="2775636"/>
            <a:ext cx="1613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IQRF Devel. Kit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6219" y="4279774"/>
            <a:ext cx="4215144" cy="1587660"/>
          </a:xfrm>
          <a:prstGeom prst="roundRect">
            <a:avLst>
              <a:gd name="adj" fmla="val 760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Custom OS (OpenWrt)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Increasing USB port number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</a:rPr>
              <a:t>Increasing the storage capacity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527998" y="4666342"/>
            <a:ext cx="773073" cy="814539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ambar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721" y="1326944"/>
            <a:ext cx="1760876" cy="126739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96159" y="2775636"/>
            <a:ext cx="218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USB-Serial Converter</a:t>
            </a:r>
          </a:p>
        </p:txBody>
      </p:sp>
      <p:pic>
        <p:nvPicPr>
          <p:cNvPr id="17" name="Picture 5" descr="Gambar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69" y="936108"/>
            <a:ext cx="1651007" cy="160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07620" y="2787239"/>
            <a:ext cx="1931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COTS Access Point</a:t>
            </a:r>
          </a:p>
        </p:txBody>
      </p:sp>
    </p:spTree>
    <p:extLst>
      <p:ext uri="{BB962C8B-B14F-4D97-AF65-F5344CB8AC3E}">
        <p14:creationId xmlns:p14="http://schemas.microsoft.com/office/powerpoint/2010/main" val="276967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52400"/>
            <a:ext cx="8839200" cy="411163"/>
          </a:xfrm>
          <a:prstGeom prst="rect">
            <a:avLst/>
          </a:prstGeom>
          <a:solidFill>
            <a:srgbClr val="FFCC99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latin typeface="Arial"/>
                <a:cs typeface="Arial"/>
              </a:rPr>
              <a:t>Result</a:t>
            </a:r>
          </a:p>
        </p:txBody>
      </p:sp>
      <p:pic>
        <p:nvPicPr>
          <p:cNvPr id="18" name="Picture 9" descr="Gambar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64" y="1176703"/>
            <a:ext cx="3663208" cy="52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298134"/>
              </p:ext>
            </p:extLst>
          </p:nvPr>
        </p:nvGraphicFramePr>
        <p:xfrm>
          <a:off x="290449" y="1272744"/>
          <a:ext cx="489526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55"/>
                <a:gridCol w="1631755"/>
                <a:gridCol w="1631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Web Intr.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Output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97180" y="789544"/>
            <a:ext cx="1347411" cy="5246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Sink Node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535230"/>
              </p:ext>
            </p:extLst>
          </p:nvPr>
        </p:nvGraphicFramePr>
        <p:xfrm>
          <a:off x="290449" y="3772120"/>
          <a:ext cx="489526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755"/>
                <a:gridCol w="1631755"/>
                <a:gridCol w="16317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Web Intr.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Output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Pin 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ON/OFF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1/0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97180" y="3302726"/>
            <a:ext cx="1587013" cy="5246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Other Nodes</a:t>
            </a:r>
          </a:p>
        </p:txBody>
      </p:sp>
    </p:spTree>
    <p:extLst>
      <p:ext uri="{BB962C8B-B14F-4D97-AF65-F5344CB8AC3E}">
        <p14:creationId xmlns:p14="http://schemas.microsoft.com/office/powerpoint/2010/main" val="3091497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378</Words>
  <Application>Microsoft Macintosh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Wireless Sensor Network and Internet Protocol Integration  with COTS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Wireless Sensor Network and Internet Protocol Integration  with COTS</dc:title>
  <dc:creator>Sigit Wibowo</dc:creator>
  <cp:lastModifiedBy>Sigit Wibowo</cp:lastModifiedBy>
  <cp:revision>35</cp:revision>
  <dcterms:created xsi:type="dcterms:W3CDTF">2013-02-02T16:47:57Z</dcterms:created>
  <dcterms:modified xsi:type="dcterms:W3CDTF">2013-02-03T23:54:31Z</dcterms:modified>
</cp:coreProperties>
</file>